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18accdee7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18accdee7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8accdee7_5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18accdee7_5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18accdee7_5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18accdee7_5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84c4f5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84c4f5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8accdee7_5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8accdee7_5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8accdee7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8accdee7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18accdee7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18accdee7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18accdee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18accdee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18accdee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18accdee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18accdee7_5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18accdee7_5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18accde5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18accde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18accdee7_5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18accdee7_5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18accdee7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18accdee7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18accdee7_5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18accdee7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18accdee7_5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18accdee7_5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18accde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18accde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18accdee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18accdee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18accdee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18accdee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18accdee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18accdee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accdee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accdee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18accdee7_5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18accdee7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18accdee7_5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18accdee7_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18accdee7_5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18accdee7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GAxX5IulbRxOcn2hVeYkucsd93SJjr3n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250" y="0"/>
            <a:ext cx="10287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0"/>
            <a:ext cx="29391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000"/>
              <a:buFont typeface="Arial"/>
              <a:buNone/>
            </a:pPr>
            <a:r>
              <a:rPr lang="ru" sz="1500">
                <a:solidFill>
                  <a:srgbClr val="FFC500"/>
                </a:solidFill>
              </a:rPr>
              <a:t>Fear and Loathing in DH</a:t>
            </a:r>
            <a:br>
              <a:rPr lang="ru" sz="1500">
                <a:solidFill>
                  <a:srgbClr val="FFC500"/>
                </a:solidFill>
              </a:rPr>
            </a:br>
            <a:r>
              <a:rPr lang="ru" sz="1500">
                <a:solidFill>
                  <a:srgbClr val="FFC500"/>
                </a:solidFill>
              </a:rPr>
              <a:t>13 ноября 2021</a:t>
            </a:r>
            <a:endParaRPr sz="1500">
              <a:solidFill>
                <a:srgbClr val="FFC5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950" y="383338"/>
            <a:ext cx="5962599" cy="43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Проверка 5 периода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938" y="1152475"/>
            <a:ext cx="55721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Моделирование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8520601" cy="284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Пример вычисления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частотности слов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по периодам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837" y="0"/>
            <a:ext cx="48971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D9D9D9"/>
                </a:solidFill>
              </a:rPr>
              <a:t>А теперь идем собирать покемонов</a:t>
            </a:r>
            <a:r>
              <a:rPr lang="ru">
                <a:solidFill>
                  <a:srgbClr val="D9D9D9"/>
                </a:solidFill>
              </a:rPr>
              <a:t> v (^ 3^)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375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152475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975" y="584838"/>
            <a:ext cx="9144000" cy="455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Облака тэгов (1)</a:t>
            </a:r>
            <a:endParaRPr b="1" sz="30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454840"/>
            <a:ext cx="2937002" cy="28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3500" y="1454843"/>
            <a:ext cx="2937000" cy="281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311700" y="1152475"/>
            <a:ext cx="184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1900-1910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первая революция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842688" y="1152475"/>
            <a:ext cx="145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1910-1914 перед войной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4761" y="1454848"/>
            <a:ext cx="3167537" cy="28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510900" y="1152475"/>
            <a:ext cx="232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1914-1920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первая мировая война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и революция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939800"/>
            <a:ext cx="2585100" cy="25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1475" y="1902831"/>
            <a:ext cx="2761050" cy="225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7449" y="1902824"/>
            <a:ext cx="2674850" cy="21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Облака тэгов (2)</a:t>
            </a:r>
            <a:endParaRPr b="1" sz="30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60275"/>
            <a:ext cx="3155286" cy="2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311688" y="1152475"/>
            <a:ext cx="24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1920-1930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гражданская война, ссср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187" y="1460275"/>
            <a:ext cx="2925637" cy="2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3650538" y="1152475"/>
            <a:ext cx="184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1930-1941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перед войной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675" y="1460276"/>
            <a:ext cx="2925624" cy="2800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6989388" y="1152475"/>
            <a:ext cx="184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1941-1945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война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76" y="1768075"/>
            <a:ext cx="2925651" cy="23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4252" y="1768075"/>
            <a:ext cx="2512358" cy="23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776" y="1768075"/>
            <a:ext cx="2576525" cy="23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Облака тэгов (3)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675" y="1460277"/>
            <a:ext cx="2925624" cy="280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200" y="1460278"/>
            <a:ext cx="2925624" cy="280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460275"/>
            <a:ext cx="2925626" cy="2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311700" y="1152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1945-1968</a:t>
            </a:r>
            <a:r>
              <a:rPr lang="ru">
                <a:solidFill>
                  <a:srgbClr val="D9D9D9"/>
                </a:solidFill>
              </a:rPr>
              <a:t>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оттепель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739925" y="1152475"/>
            <a:ext cx="173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1969-1990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застой и горбачев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6347725" y="1152475"/>
            <a:ext cx="248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1990-2000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развал ссср и новая россия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875" y="1768075"/>
            <a:ext cx="2174643" cy="28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9474" y="1768075"/>
            <a:ext cx="2864056" cy="28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6700" y="1768087"/>
            <a:ext cx="2606650" cy="196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Например период 1990-2000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0.018*"человек"</a:t>
            </a:r>
            <a:br>
              <a:rPr lang="ru"/>
            </a:br>
            <a:r>
              <a:rPr lang="ru"/>
              <a:t>0.014*"день"</a:t>
            </a:r>
            <a:br>
              <a:rPr lang="ru"/>
            </a:br>
            <a:r>
              <a:rPr lang="ru"/>
              <a:t>0.014*"ельцин"</a:t>
            </a:r>
            <a:br>
              <a:rPr lang="ru"/>
            </a:br>
            <a:r>
              <a:rPr lang="ru"/>
              <a:t>0.014*"россия"</a:t>
            </a:r>
            <a:br>
              <a:rPr lang="ru"/>
            </a:br>
            <a:r>
              <a:rPr lang="ru"/>
              <a:t>0.012*"сказать"</a:t>
            </a:r>
            <a:br>
              <a:rPr lang="ru"/>
            </a:br>
            <a:r>
              <a:rPr lang="ru"/>
              <a:t>0.010*"книга" </a:t>
            </a:r>
            <a:br>
              <a:rPr lang="ru"/>
            </a:br>
            <a:r>
              <a:rPr lang="ru"/>
              <a:t>0.010*"мочь"</a:t>
            </a:r>
            <a:br>
              <a:rPr lang="ru"/>
            </a:br>
            <a:r>
              <a:rPr lang="ru"/>
              <a:t>0.009*"полет" </a:t>
            </a:r>
            <a:br>
              <a:rPr lang="ru"/>
            </a:br>
            <a:r>
              <a:rPr lang="ru"/>
              <a:t>0.007*"день"</a:t>
            </a:r>
            <a:br>
              <a:rPr lang="ru"/>
            </a:br>
            <a:r>
              <a:rPr lang="ru"/>
              <a:t>0.004*"фильм"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450" y="1171352"/>
            <a:ext cx="2925624" cy="280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5">
            <a:alphaModFix/>
          </a:blip>
          <a:srcRect b="0" l="0" r="1176" t="0"/>
          <a:stretch/>
        </p:blipFill>
        <p:spPr>
          <a:xfrm>
            <a:off x="4694500" y="0"/>
            <a:ext cx="4449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89225" y="1264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102150" y="2017650"/>
            <a:ext cx="174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D9D9D9"/>
                </a:solidFill>
              </a:rPr>
              <a:t>Анна Кравченко</a:t>
            </a:r>
            <a:br>
              <a:rPr b="1" lang="ru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UX/UI, Product manager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89875" y="4078150"/>
            <a:ext cx="2188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300">
                <a:solidFill>
                  <a:srgbClr val="D9D9D9"/>
                </a:solidFill>
              </a:rPr>
              <a:t>Алексей Брагин</a:t>
            </a:r>
            <a:r>
              <a:rPr b="1" lang="ru" sz="1200">
                <a:solidFill>
                  <a:srgbClr val="D9D9D9"/>
                </a:solidFill>
              </a:rPr>
              <a:t> </a:t>
            </a:r>
            <a:br>
              <a:rPr lang="ru" sz="1200">
                <a:solidFill>
                  <a:srgbClr val="D9D9D9"/>
                </a:solidFill>
                <a:highlight>
                  <a:schemeClr val="lt1"/>
                </a:highlight>
              </a:rPr>
            </a:br>
            <a:r>
              <a:rPr lang="ru" sz="1100">
                <a:solidFill>
                  <a:srgbClr val="D9D9D9"/>
                </a:solidFill>
              </a:rPr>
              <a:t>Computer Vision, </a:t>
            </a:r>
            <a:br>
              <a:rPr lang="ru" sz="1100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Backend разработчик, </a:t>
            </a:r>
            <a:br>
              <a:rPr lang="ru" sz="1100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ML, AI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03425" y="2103600"/>
            <a:ext cx="254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D9D9D9"/>
                </a:solidFill>
              </a:rPr>
              <a:t>Алена</a:t>
            </a:r>
            <a:r>
              <a:rPr b="1" lang="ru" sz="1300">
                <a:solidFill>
                  <a:srgbClr val="D9D9D9"/>
                </a:solidFill>
              </a:rPr>
              <a:t> Кузнецова</a:t>
            </a:r>
            <a:endParaRPr b="1"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D9D9D9"/>
                </a:solidFill>
              </a:rPr>
              <a:t>Digital Humanist, Python разработчик (junior)</a:t>
            </a:r>
            <a:endParaRPr sz="1100">
              <a:solidFill>
                <a:srgbClr val="D9D9D9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675" y="223838"/>
            <a:ext cx="24098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720900" y="505975"/>
            <a:ext cx="170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rgbClr val="D9D9D9"/>
                </a:solidFill>
              </a:rPr>
              <a:t>Человек</a:t>
            </a:r>
            <a:endParaRPr sz="2600"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28238" r="36665" t="0"/>
          <a:stretch/>
        </p:blipFill>
        <p:spPr>
          <a:xfrm>
            <a:off x="2355688" y="1017725"/>
            <a:ext cx="443261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Вывод по полученным данным: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ru">
                <a:solidFill>
                  <a:srgbClr val="D9D9D9"/>
                </a:solidFill>
              </a:rPr>
              <a:t>Самые частовстречающиеся слова - день, говорить, сегодня, работа, мочь, год, вечер. Но зачастую они не несут смысла.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Вывод по полученным данным: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arenR"/>
            </a:pPr>
            <a:r>
              <a:rPr lang="ru">
                <a:solidFill>
                  <a:srgbClr val="434343"/>
                </a:solidFill>
              </a:rPr>
              <a:t>Самые частовстречающиеся слова - день, говорить, сегодня, работа, мочь, год, вечер. Но зачастую они не несут смысла.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ru">
                <a:solidFill>
                  <a:srgbClr val="D9D9D9"/>
                </a:solidFill>
              </a:rPr>
              <a:t>Датасет очень грязный. Много мусора. Но в каждом периоде можно выбрать своего Пикачу. 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Вывод по полученным данным: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arenR"/>
            </a:pPr>
            <a:r>
              <a:rPr lang="ru">
                <a:solidFill>
                  <a:srgbClr val="434343"/>
                </a:solidFill>
              </a:rPr>
              <a:t>Самые частовстречающиеся слова - день, говорить, сегодня, работа, мочь, год, вечер. Но зачастую они не несут смысла.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arenR"/>
            </a:pPr>
            <a:r>
              <a:rPr lang="ru">
                <a:solidFill>
                  <a:srgbClr val="434343"/>
                </a:solidFill>
              </a:rPr>
              <a:t>Датасет очень грязный. Много мусора. Но в каждом периоде можно выбрать своего Пикачу.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ru">
                <a:solidFill>
                  <a:srgbClr val="D9D9D9"/>
                </a:solidFill>
              </a:rPr>
              <a:t>Г</a:t>
            </a:r>
            <a:r>
              <a:rPr lang="ru">
                <a:solidFill>
                  <a:srgbClr val="D9D9D9"/>
                </a:solidFill>
              </a:rPr>
              <a:t>лавным словом всех периодов является “человек” и он получает самого главного покемона - </a:t>
            </a:r>
            <a:r>
              <a:rPr lang="ru">
                <a:solidFill>
                  <a:srgbClr val="D9D9D9"/>
                </a:solidFill>
              </a:rPr>
              <a:t>Пикачу</a:t>
            </a:r>
            <a:r>
              <a:rPr lang="ru">
                <a:solidFill>
                  <a:srgbClr val="D9D9D9"/>
                </a:solidFill>
              </a:rPr>
              <a:t>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solidFill>
                  <a:srgbClr val="D9D9D9"/>
                </a:solidFill>
              </a:rPr>
              <a:t>Благодарим за внимание!</a:t>
            </a:r>
            <a:endParaRPr sz="4500">
              <a:solidFill>
                <a:srgbClr val="D9D9D9"/>
              </a:solidFill>
            </a:endParaRPr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Контакты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311700" y="2506775"/>
            <a:ext cx="46209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D9D9D9"/>
                </a:solidFill>
              </a:rPr>
              <a:t>Алексей Брагин</a:t>
            </a:r>
            <a:r>
              <a:rPr lang="ru" sz="1200">
                <a:solidFill>
                  <a:srgbClr val="D9D9D9"/>
                </a:solidFill>
              </a:rPr>
              <a:t> </a:t>
            </a:r>
            <a:br>
              <a:rPr lang="ru" sz="1200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Computer Vision, AI</a:t>
            </a:r>
            <a:br>
              <a:rPr lang="ru" sz="1100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Backend разработчик, ML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311700" y="3442175"/>
            <a:ext cx="3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</a:rPr>
              <a:t>Анна Кравченко</a:t>
            </a:r>
            <a:r>
              <a:rPr lang="ru" sz="1100">
                <a:solidFill>
                  <a:srgbClr val="D9D9D9"/>
                </a:solidFill>
              </a:rPr>
              <a:t> </a:t>
            </a:r>
            <a:br>
              <a:rPr lang="ru" sz="1200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UX/UI, Product manager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311700" y="4090525"/>
            <a:ext cx="3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</a:rPr>
              <a:t>Алена Кузнецова</a:t>
            </a:r>
            <a:r>
              <a:rPr lang="ru" sz="1200">
                <a:solidFill>
                  <a:srgbClr val="D9D9D9"/>
                </a:solidFill>
              </a:rPr>
              <a:t> </a:t>
            </a:r>
            <a:br>
              <a:rPr lang="ru" sz="1200">
                <a:solidFill>
                  <a:srgbClr val="D9D9D9"/>
                </a:solidFill>
              </a:rPr>
            </a:br>
            <a:r>
              <a:rPr lang="ru" sz="1100">
                <a:solidFill>
                  <a:srgbClr val="D9D9D9"/>
                </a:solidFill>
              </a:rPr>
              <a:t>Digital Humanist, Python разработчик (junior)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183775"/>
            <a:ext cx="47625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ru" sz="3000">
                <a:solidFill>
                  <a:srgbClr val="D9D9D9"/>
                </a:solidFill>
              </a:rPr>
              <a:t>Наш путь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pen Sans"/>
              <a:buAutoNum type="arabicParenR"/>
            </a:pPr>
            <a:r>
              <a:rPr lang="ru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Ознакомиться с датасетом по кейсу “Дневники”;</a:t>
            </a:r>
            <a:endParaRPr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250" y="1692900"/>
            <a:ext cx="4148050" cy="28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D9D9D9"/>
                </a:solidFill>
              </a:rPr>
              <a:t>Наш путь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arenR"/>
            </a:pPr>
            <a:r>
              <a:rPr lang="ru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Ознакомиться с датасетом по кейсу “Дневники”;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pen Sans"/>
              <a:buAutoNum type="arabicParenR"/>
            </a:pPr>
            <a:r>
              <a:rPr lang="ru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Поработать с материалом;</a:t>
            </a:r>
            <a:endParaRPr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0" y="17113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D9D9D9"/>
                </a:solidFill>
              </a:rPr>
              <a:t>Наш путь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arenR"/>
            </a:pPr>
            <a:r>
              <a:rPr lang="ru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Ознакомиться с датасетом по кейсу “Дневники”;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arenR"/>
            </a:pPr>
            <a:r>
              <a:rPr lang="ru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Поработать с материалом;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pen Sans"/>
              <a:buAutoNum type="arabicParenR"/>
            </a:pPr>
            <a:r>
              <a:rPr lang="ru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Сделать классную презентацию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450" y="1536175"/>
            <a:ext cx="3790850" cy="30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 title="IMG_363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Фрагмент датасета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00" y="1152475"/>
            <a:ext cx="54292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52809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Сортировка по периодам </a:t>
            </a:r>
            <a:br>
              <a:rPr lang="ru">
                <a:solidFill>
                  <a:srgbClr val="D9D9D9"/>
                </a:solidFill>
              </a:rPr>
            </a:br>
            <a:r>
              <a:rPr lang="ru">
                <a:solidFill>
                  <a:srgbClr val="D9D9D9"/>
                </a:solidFill>
              </a:rPr>
              <a:t>после очистки датасета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43450"/>
            <a:ext cx="4168450" cy="20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4648300" y="824475"/>
            <a:ext cx="528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Токенизация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300" y="1443450"/>
            <a:ext cx="4168450" cy="2087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Леммы и периоды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75" y="0"/>
            <a:ext cx="1570026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000" y="1148425"/>
            <a:ext cx="6503300" cy="23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1148413"/>
            <a:ext cx="18573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